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Tomorrow" panose="020B0604020202020204" charset="0"/>
      <p:regular r:id="rId13"/>
    </p:embeddedFont>
    <p:embeddedFont>
      <p:font typeface="Tomorrow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9E649-297F-41D2-97E7-7A0C33F1241D}" v="5" dt="2025-12-27T07:02:27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ithmeleveetil01@gmail.com" userId="a855142383a3331b" providerId="LiveId" clId="{2290BC3B-1361-4D16-9C09-12E14D086C96}"/>
    <pc:docChg chg="undo redo custSel addSld modSld modMainMaster">
      <pc:chgData name="abhijithmeleveetil01@gmail.com" userId="a855142383a3331b" providerId="LiveId" clId="{2290BC3B-1361-4D16-9C09-12E14D086C96}" dt="2026-01-03T06:00:26.481" v="253" actId="20577"/>
      <pc:docMkLst>
        <pc:docMk/>
      </pc:docMkLst>
      <pc:sldChg chg="delSp modSp mod">
        <pc:chgData name="abhijithmeleveetil01@gmail.com" userId="a855142383a3331b" providerId="LiveId" clId="{2290BC3B-1361-4D16-9C09-12E14D086C96}" dt="2025-12-27T07:01:18.878" v="81" actId="2711"/>
        <pc:sldMkLst>
          <pc:docMk/>
          <pc:sldMk cId="0" sldId="256"/>
        </pc:sldMkLst>
        <pc:spChg chg="mod">
          <ac:chgData name="abhijithmeleveetil01@gmail.com" userId="a855142383a3331b" providerId="LiveId" clId="{2290BC3B-1361-4D16-9C09-12E14D086C96}" dt="2025-12-27T07:01:18.878" v="81" actId="2711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abhijithmeleveetil01@gmail.com" userId="a855142383a3331b" providerId="LiveId" clId="{2290BC3B-1361-4D16-9C09-12E14D086C96}" dt="2025-12-27T07:12:38.496" v="136" actId="2711"/>
        <pc:sldMkLst>
          <pc:docMk/>
          <pc:sldMk cId="0" sldId="257"/>
        </pc:sldMkLst>
        <pc:spChg chg="mod">
          <ac:chgData name="abhijithmeleveetil01@gmail.com" userId="a855142383a3331b" providerId="LiveId" clId="{2290BC3B-1361-4D16-9C09-12E14D086C96}" dt="2025-12-27T07:12:38.496" v="136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0:52.116" v="79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1:40.143" v="82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1:56.790" v="83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2:39.180" v="88" actId="2711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abhijithmeleveetil01@gmail.com" userId="a855142383a3331b" providerId="LiveId" clId="{2290BC3B-1361-4D16-9C09-12E14D086C96}" dt="2025-12-27T07:12:57.909" v="137" actId="113"/>
        <pc:sldMkLst>
          <pc:docMk/>
          <pc:sldMk cId="0" sldId="258"/>
        </pc:sldMkLst>
        <pc:spChg chg="mod">
          <ac:chgData name="abhijithmeleveetil01@gmail.com" userId="a855142383a3331b" providerId="LiveId" clId="{2290BC3B-1361-4D16-9C09-12E14D086C96}" dt="2025-12-27T07:12:57.909" v="137" actId="113"/>
          <ac:spMkLst>
            <pc:docMk/>
            <pc:sldMk cId="0" sldId="258"/>
            <ac:spMk id="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5:07.168" v="93" actId="255"/>
          <ac:spMkLst>
            <pc:docMk/>
            <pc:sldMk cId="0" sldId="258"/>
            <ac:spMk id="3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12:17.785" v="135" actId="103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10:48.953" v="116" actId="113"/>
          <ac:spMkLst>
            <pc:docMk/>
            <pc:sldMk cId="0" sldId="258"/>
            <ac:spMk id="6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11:09.925" v="119" actId="207"/>
          <ac:spMkLst>
            <pc:docMk/>
            <pc:sldMk cId="0" sldId="258"/>
            <ac:spMk id="7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8:42.318" v="110" actId="113"/>
          <ac:spMkLst>
            <pc:docMk/>
            <pc:sldMk cId="0" sldId="258"/>
            <ac:spMk id="8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10:19.267" v="112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6:37.421" v="96" actId="25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6:56.005" v="98" actId="255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7:11.146" v="101" actId="11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07:53.572" v="105" actId="113"/>
          <ac:spMkLst>
            <pc:docMk/>
            <pc:sldMk cId="0" sldId="258"/>
            <ac:spMk id="13" creationId="{00000000-0000-0000-0000-000000000000}"/>
          </ac:spMkLst>
        </pc:spChg>
        <pc:picChg chg="mod">
          <ac:chgData name="abhijithmeleveetil01@gmail.com" userId="a855142383a3331b" providerId="LiveId" clId="{2290BC3B-1361-4D16-9C09-12E14D086C96}" dt="2025-12-27T07:11:58.129" v="123" actId="1076"/>
          <ac:picMkLst>
            <pc:docMk/>
            <pc:sldMk cId="0" sldId="258"/>
            <ac:picMk id="4" creationId="{00000000-0000-0000-0000-000000000000}"/>
          </ac:picMkLst>
        </pc:picChg>
      </pc:sldChg>
      <pc:sldChg chg="modSp mod">
        <pc:chgData name="abhijithmeleveetil01@gmail.com" userId="a855142383a3331b" providerId="LiveId" clId="{2290BC3B-1361-4D16-9C09-12E14D086C96}" dt="2025-12-27T07:23:46.918" v="172" actId="2711"/>
        <pc:sldMkLst>
          <pc:docMk/>
          <pc:sldMk cId="0" sldId="259"/>
        </pc:sldMkLst>
        <pc:spChg chg="mod">
          <ac:chgData name="abhijithmeleveetil01@gmail.com" userId="a855142383a3331b" providerId="LiveId" clId="{2290BC3B-1361-4D16-9C09-12E14D086C96}" dt="2025-12-27T07:19:33.342" v="139" actId="1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19:48.918" v="142" actId="255"/>
          <ac:spMkLst>
            <pc:docMk/>
            <pc:sldMk cId="0" sldId="259"/>
            <ac:spMk id="3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0:05.209" v="145" actId="113"/>
          <ac:spMkLst>
            <pc:docMk/>
            <pc:sldMk cId="0" sldId="259"/>
            <ac:spMk id="7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0:20.986" v="147" actId="255"/>
          <ac:spMkLst>
            <pc:docMk/>
            <pc:sldMk cId="0" sldId="259"/>
            <ac:spMk id="8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1:36.564" v="155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1:51.918" v="157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2:09.604" v="160" actId="255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2:28.389" v="162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2:52.971" v="165" actId="271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3:12.149" v="167" actId="255"/>
          <ac:spMkLst>
            <pc:docMk/>
            <pc:sldMk cId="0" sldId="259"/>
            <ac:spMk id="18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3:30.475" v="170" actId="113"/>
          <ac:spMkLst>
            <pc:docMk/>
            <pc:sldMk cId="0" sldId="259"/>
            <ac:spMk id="2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3:46.918" v="172" actId="2711"/>
          <ac:spMkLst>
            <pc:docMk/>
            <pc:sldMk cId="0" sldId="259"/>
            <ac:spMk id="23" creationId="{00000000-0000-0000-0000-000000000000}"/>
          </ac:spMkLst>
        </pc:spChg>
      </pc:sldChg>
      <pc:sldChg chg="modSp mod">
        <pc:chgData name="abhijithmeleveetil01@gmail.com" userId="a855142383a3331b" providerId="LiveId" clId="{2290BC3B-1361-4D16-9C09-12E14D086C96}" dt="2025-12-27T07:28:24.980" v="201" actId="255"/>
        <pc:sldMkLst>
          <pc:docMk/>
          <pc:sldMk cId="0" sldId="260"/>
        </pc:sldMkLst>
        <pc:spChg chg="mod">
          <ac:chgData name="abhijithmeleveetil01@gmail.com" userId="a855142383a3331b" providerId="LiveId" clId="{2290BC3B-1361-4D16-9C09-12E14D086C96}" dt="2025-12-27T07:25:28.446" v="179" actId="113"/>
          <ac:spMkLst>
            <pc:docMk/>
            <pc:sldMk cId="0" sldId="260"/>
            <ac:spMk id="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6:11.159" v="182" actId="113"/>
          <ac:spMkLst>
            <pc:docMk/>
            <pc:sldMk cId="0" sldId="260"/>
            <ac:spMk id="3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6:25.953" v="185" actId="113"/>
          <ac:spMkLst>
            <pc:docMk/>
            <pc:sldMk cId="0" sldId="260"/>
            <ac:spMk id="4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7:47.063" v="197" actId="255"/>
          <ac:spMkLst>
            <pc:docMk/>
            <pc:sldMk cId="0" sldId="260"/>
            <ac:spMk id="5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6:41.579" v="188" actId="113"/>
          <ac:spMkLst>
            <pc:docMk/>
            <pc:sldMk cId="0" sldId="260"/>
            <ac:spMk id="6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8:05.416" v="199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7:25.873" v="193" actId="113"/>
          <ac:spMkLst>
            <pc:docMk/>
            <pc:sldMk cId="0" sldId="260"/>
            <ac:spMk id="8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8:24.980" v="201" actId="255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abhijithmeleveetil01@gmail.com" userId="a855142383a3331b" providerId="LiveId" clId="{2290BC3B-1361-4D16-9C09-12E14D086C96}" dt="2026-01-03T05:55:02.696" v="226" actId="255"/>
        <pc:sldMkLst>
          <pc:docMk/>
          <pc:sldMk cId="0" sldId="261"/>
        </pc:sldMkLst>
        <pc:spChg chg="mod">
          <ac:chgData name="abhijithmeleveetil01@gmail.com" userId="a855142383a3331b" providerId="LiveId" clId="{2290BC3B-1361-4D16-9C09-12E14D086C96}" dt="2025-12-27T07:28:48.247" v="204" actId="113"/>
          <ac:spMkLst>
            <pc:docMk/>
            <pc:sldMk cId="0" sldId="261"/>
            <ac:spMk id="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6-01-03T05:55:02.696" v="226" actId="255"/>
          <ac:spMkLst>
            <pc:docMk/>
            <pc:sldMk cId="0" sldId="261"/>
            <ac:spMk id="5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6-01-03T05:54:45.155" v="224" actId="255"/>
          <ac:spMkLst>
            <pc:docMk/>
            <pc:sldMk cId="0" sldId="261"/>
            <ac:spMk id="7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6-01-03T05:54:26.985" v="222" actId="255"/>
          <ac:spMkLst>
            <pc:docMk/>
            <pc:sldMk cId="0" sldId="261"/>
            <ac:spMk id="9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9:02.956" v="207" actId="11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29:17.644" v="209" actId="255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30:05.638" v="213" actId="255"/>
          <ac:spMkLst>
            <pc:docMk/>
            <pc:sldMk cId="0" sldId="261"/>
            <ac:spMk id="1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30:58.418" v="217" actId="2711"/>
          <ac:spMkLst>
            <pc:docMk/>
            <pc:sldMk cId="0" sldId="261"/>
            <ac:spMk id="13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5-12-27T07:31:26.996" v="220" actId="255"/>
          <ac:spMkLst>
            <pc:docMk/>
            <pc:sldMk cId="0" sldId="261"/>
            <ac:spMk id="14" creationId="{00000000-0000-0000-0000-000000000000}"/>
          </ac:spMkLst>
        </pc:spChg>
      </pc:sldChg>
      <pc:sldChg chg="delSp modSp mod">
        <pc:chgData name="abhijithmeleveetil01@gmail.com" userId="a855142383a3331b" providerId="LiveId" clId="{2290BC3B-1361-4D16-9C09-12E14D086C96}" dt="2026-01-03T06:00:26.481" v="253" actId="20577"/>
        <pc:sldMkLst>
          <pc:docMk/>
          <pc:sldMk cId="0" sldId="262"/>
        </pc:sldMkLst>
        <pc:spChg chg="mod">
          <ac:chgData name="abhijithmeleveetil01@gmail.com" userId="a855142383a3331b" providerId="LiveId" clId="{2290BC3B-1361-4D16-9C09-12E14D086C96}" dt="2026-01-03T06:00:26.481" v="253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6-01-03T06:00:07.901" v="251" actId="20577"/>
          <ac:spMkLst>
            <pc:docMk/>
            <pc:sldMk cId="0" sldId="262"/>
            <ac:spMk id="3" creationId="{00000000-0000-0000-0000-000000000000}"/>
          </ac:spMkLst>
        </pc:spChg>
        <pc:spChg chg="del">
          <ac:chgData name="abhijithmeleveetil01@gmail.com" userId="a855142383a3331b" providerId="LiveId" clId="{2290BC3B-1361-4D16-9C09-12E14D086C96}" dt="2026-01-03T05:57:49.671" v="236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abhijithmeleveetil01@gmail.com" userId="a855142383a3331b" providerId="LiveId" clId="{2290BC3B-1361-4D16-9C09-12E14D086C96}" dt="2026-01-03T05:57:26.782" v="234" actId="20577"/>
          <ac:spMkLst>
            <pc:docMk/>
            <pc:sldMk cId="0" sldId="262"/>
            <ac:spMk id="5" creationId="{00000000-0000-0000-0000-000000000000}"/>
          </ac:spMkLst>
        </pc:spChg>
        <pc:spChg chg="del mod">
          <ac:chgData name="abhijithmeleveetil01@gmail.com" userId="a855142383a3331b" providerId="LiveId" clId="{2290BC3B-1361-4D16-9C09-12E14D086C96}" dt="2026-01-03T05:57:30.419" v="235" actId="478"/>
          <ac:spMkLst>
            <pc:docMk/>
            <pc:sldMk cId="0" sldId="262"/>
            <ac:spMk id="6" creationId="{00000000-0000-0000-0000-000000000000}"/>
          </ac:spMkLst>
        </pc:spChg>
        <pc:picChg chg="mod">
          <ac:chgData name="abhijithmeleveetil01@gmail.com" userId="a855142383a3331b" providerId="LiveId" clId="{2290BC3B-1361-4D16-9C09-12E14D086C96}" dt="2026-01-03T05:58:40.833" v="243" actId="1076"/>
          <ac:picMkLst>
            <pc:docMk/>
            <pc:sldMk cId="0" sldId="262"/>
            <ac:picMk id="7" creationId="{00000000-0000-0000-0000-000000000000}"/>
          </ac:picMkLst>
        </pc:picChg>
      </pc:sldChg>
      <pc:sldChg chg="addSp delSp modSp mod">
        <pc:chgData name="abhijithmeleveetil01@gmail.com" userId="a855142383a3331b" providerId="LiveId" clId="{2290BC3B-1361-4D16-9C09-12E14D086C96}" dt="2025-12-27T07:24:30.139" v="173" actId="1076"/>
        <pc:sldMkLst>
          <pc:docMk/>
          <pc:sldMk cId="2747856026" sldId="264"/>
        </pc:sldMkLst>
        <pc:picChg chg="add mod">
          <ac:chgData name="abhijithmeleveetil01@gmail.com" userId="a855142383a3331b" providerId="LiveId" clId="{2290BC3B-1361-4D16-9C09-12E14D086C96}" dt="2025-12-27T07:24:30.139" v="173" actId="1076"/>
          <ac:picMkLst>
            <pc:docMk/>
            <pc:sldMk cId="2747856026" sldId="264"/>
            <ac:picMk id="3" creationId="{69700BC8-C5E4-5F6C-23EB-1039E3418619}"/>
          </ac:picMkLst>
        </pc:picChg>
      </pc:sldChg>
      <pc:sldChg chg="addSp modSp new mod">
        <pc:chgData name="abhijithmeleveetil01@gmail.com" userId="a855142383a3331b" providerId="LiveId" clId="{2290BC3B-1361-4D16-9C09-12E14D086C96}" dt="2025-12-27T07:24:41.826" v="174" actId="1076"/>
        <pc:sldMkLst>
          <pc:docMk/>
          <pc:sldMk cId="2880089251" sldId="265"/>
        </pc:sldMkLst>
        <pc:picChg chg="add mod">
          <ac:chgData name="abhijithmeleveetil01@gmail.com" userId="a855142383a3331b" providerId="LiveId" clId="{2290BC3B-1361-4D16-9C09-12E14D086C96}" dt="2025-12-27T07:24:41.826" v="174" actId="1076"/>
          <ac:picMkLst>
            <pc:docMk/>
            <pc:sldMk cId="2880089251" sldId="265"/>
            <ac:picMk id="2" creationId="{0C1C7A0E-EBCC-241D-5666-6EF9434EE01D}"/>
          </ac:picMkLst>
        </pc:picChg>
      </pc:sldChg>
      <pc:sldMasterChg chg="modSldLayout">
        <pc:chgData name="abhijithmeleveetil01@gmail.com" userId="a855142383a3331b" providerId="LiveId" clId="{2290BC3B-1361-4D16-9C09-12E14D086C96}" dt="2025-12-27T06:49:53.592" v="26" actId="478"/>
        <pc:sldMasterMkLst>
          <pc:docMk/>
          <pc:sldMasterMk cId="0" sldId="2147483648"/>
        </pc:sldMasterMkLst>
        <pc:sldLayoutChg chg="delSp mod">
          <pc:chgData name="abhijithmeleveetil01@gmail.com" userId="a855142383a3331b" providerId="LiveId" clId="{2290BC3B-1361-4D16-9C09-12E14D086C96}" dt="2025-12-27T06:48:45.888" v="15" actId="478"/>
          <pc:sldLayoutMkLst>
            <pc:docMk/>
            <pc:sldMasterMk cId="0" sldId="2147483648"/>
            <pc:sldLayoutMk cId="0" sldId="2147483650"/>
          </pc:sldLayoutMkLst>
        </pc:sldLayoutChg>
        <pc:sldLayoutChg chg="delSp mod">
          <pc:chgData name="abhijithmeleveetil01@gmail.com" userId="a855142383a3331b" providerId="LiveId" clId="{2290BC3B-1361-4D16-9C09-12E14D086C96}" dt="2025-12-27T06:48:36.677" v="13" actId="478"/>
          <pc:sldLayoutMkLst>
            <pc:docMk/>
            <pc:sldMasterMk cId="0" sldId="2147483648"/>
            <pc:sldLayoutMk cId="0" sldId="2147483651"/>
          </pc:sldLayoutMkLst>
        </pc:sldLayoutChg>
        <pc:sldLayoutChg chg="delSp mod">
          <pc:chgData name="abhijithmeleveetil01@gmail.com" userId="a855142383a3331b" providerId="LiveId" clId="{2290BC3B-1361-4D16-9C09-12E14D086C96}" dt="2025-12-27T06:48:40.309" v="14" actId="478"/>
          <pc:sldLayoutMkLst>
            <pc:docMk/>
            <pc:sldMasterMk cId="0" sldId="2147483648"/>
            <pc:sldLayoutMk cId="0" sldId="2147483652"/>
          </pc:sldLayoutMkLst>
        </pc:sldLayoutChg>
        <pc:sldLayoutChg chg="delSp mod">
          <pc:chgData name="abhijithmeleveetil01@gmail.com" userId="a855142383a3331b" providerId="LiveId" clId="{2290BC3B-1361-4D16-9C09-12E14D086C96}" dt="2025-12-27T06:48:50.187" v="16" actId="478"/>
          <pc:sldLayoutMkLst>
            <pc:docMk/>
            <pc:sldMasterMk cId="0" sldId="2147483648"/>
            <pc:sldLayoutMk cId="0" sldId="2147483653"/>
          </pc:sldLayoutMkLst>
        </pc:sldLayoutChg>
        <pc:sldLayoutChg chg="delSp mod">
          <pc:chgData name="abhijithmeleveetil01@gmail.com" userId="a855142383a3331b" providerId="LiveId" clId="{2290BC3B-1361-4D16-9C09-12E14D086C96}" dt="2025-12-27T06:48:53.214" v="17" actId="478"/>
          <pc:sldLayoutMkLst>
            <pc:docMk/>
            <pc:sldMasterMk cId="0" sldId="2147483648"/>
            <pc:sldLayoutMk cId="0" sldId="2147483654"/>
          </pc:sldLayoutMkLst>
        </pc:sldLayoutChg>
        <pc:sldLayoutChg chg="delSp mod">
          <pc:chgData name="abhijithmeleveetil01@gmail.com" userId="a855142383a3331b" providerId="LiveId" clId="{2290BC3B-1361-4D16-9C09-12E14D086C96}" dt="2025-12-27T06:48:56.747" v="18" actId="478"/>
          <pc:sldLayoutMkLst>
            <pc:docMk/>
            <pc:sldMasterMk cId="0" sldId="2147483648"/>
            <pc:sldLayoutMk cId="0" sldId="2147483655"/>
          </pc:sldLayoutMkLst>
        </pc:sldLayoutChg>
        <pc:sldLayoutChg chg="delSp mod">
          <pc:chgData name="abhijithmeleveetil01@gmail.com" userId="a855142383a3331b" providerId="LiveId" clId="{2290BC3B-1361-4D16-9C09-12E14D086C96}" dt="2025-12-27T06:49:00.596" v="19" actId="478"/>
          <pc:sldLayoutMkLst>
            <pc:docMk/>
            <pc:sldMasterMk cId="0" sldId="2147483648"/>
            <pc:sldLayoutMk cId="0" sldId="2147483656"/>
          </pc:sldLayoutMkLst>
        </pc:sldLayoutChg>
        <pc:sldLayoutChg chg="addSp delSp mod">
          <pc:chgData name="abhijithmeleveetil01@gmail.com" userId="a855142383a3331b" providerId="LiveId" clId="{2290BC3B-1361-4D16-9C09-12E14D086C96}" dt="2025-12-27T06:49:53.592" v="26" actId="478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04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Digital Marketing Analysis Using Machine Learning</a:t>
            </a:r>
            <a:endParaRPr lang="en-US"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7239"/>
            <a:ext cx="570642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Contact &amp; Resources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763792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 with our data science team for further exploration of these marketing models.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2695813"/>
            <a:ext cx="3670459" cy="2447925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6" name="Shape 3"/>
          <p:cNvSpPr/>
          <p:nvPr/>
        </p:nvSpPr>
        <p:spPr>
          <a:xfrm>
            <a:off x="1009174" y="2911197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1E1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934" y="3088838"/>
            <a:ext cx="290870" cy="2908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9174" y="377297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Email Us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09174" y="4238744"/>
            <a:ext cx="32396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analytics-team@marketing-ml.com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9633" y="2695813"/>
            <a:ext cx="3670578" cy="2447925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11" name="Shape 7"/>
          <p:cNvSpPr/>
          <p:nvPr/>
        </p:nvSpPr>
        <p:spPr>
          <a:xfrm>
            <a:off x="4895017" y="2911197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1E1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2777" y="3088838"/>
            <a:ext cx="290870" cy="2908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95017" y="377297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LinkedIn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4895017" y="4238744"/>
            <a:ext cx="32398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linkedin.com/company/digital-ml-pros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93790" y="5359122"/>
            <a:ext cx="7556421" cy="210312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6" name="Shape 11"/>
          <p:cNvSpPr/>
          <p:nvPr/>
        </p:nvSpPr>
        <p:spPr>
          <a:xfrm>
            <a:off x="1009174" y="5574506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1E1D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934" y="5752147"/>
            <a:ext cx="290870" cy="2908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09174" y="643628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Whitepapers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1009174" y="6902053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Download our latest case studies at marketing-ml.com/resources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3492"/>
            <a:ext cx="960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The Evolution of Digital Marketing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1074301" y="200528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Modern digital marketing spans a vast ecosystem of interconnected platforms. From social media engagement to search engine visibility, the volume of data generated is unprecedented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Omnichannel Presence</a:t>
            </a:r>
            <a:r>
              <a:rPr lang="en-US" sz="175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:</a:t>
            </a:r>
            <a:r>
              <a:rPr lang="en-US" sz="1750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Integrating social, search, and web touchpoints.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90" y="42435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Data Volume</a:t>
            </a:r>
            <a:r>
              <a:rPr lang="en-US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: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 Processing millions of signals in real-time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ML Integration</a:t>
            </a:r>
            <a:r>
              <a:rPr lang="en-US" sz="175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:</a:t>
            </a:r>
            <a:r>
              <a:rPr lang="en-US" sz="1750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Transitioning from reactive reporting to proactive, automated insights.</a:t>
            </a:r>
            <a:endParaRPr lang="en-US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043" y="418862"/>
            <a:ext cx="8226385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The Core Challenge: Data Without Direction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533042" y="1199317"/>
            <a:ext cx="13861383" cy="35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While businesses are swimming in data, they are often starving for actionable insights. Traditional analysis fails to keep pace with the velocity of digital interactions.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06" y="1513365"/>
            <a:ext cx="9162336" cy="61985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9283" y="4297808"/>
            <a:ext cx="1668382" cy="512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Tomorrow Semi Bold" pitchFamily="34" charset="-122"/>
                <a:cs typeface="Tomorrow Semi Bold" pitchFamily="34" charset="-120"/>
              </a:rPr>
              <a:t>Conversions Target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8952742" y="5995099"/>
            <a:ext cx="2482015" cy="38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ea typeface="Tomorrow Semi Bold" pitchFamily="34" charset="-122"/>
                <a:cs typeface="Tomorrow Semi Bold" pitchFamily="34" charset="-120"/>
              </a:rPr>
              <a:t>Website signals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8952742" y="6485101"/>
            <a:ext cx="2482015" cy="61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ea typeface="Tomorrow" pitchFamily="34" charset="-122"/>
                <a:cs typeface="Tomorrow" pitchFamily="34" charset="-120"/>
              </a:rPr>
              <a:t>Visits, page depth, time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136084" y="5995100"/>
            <a:ext cx="2482014" cy="38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ea typeface="Tomorrow Semi Bold" pitchFamily="34" charset="-122"/>
                <a:cs typeface="Tomorrow Semi Bold" pitchFamily="34" charset="-120"/>
              </a:rPr>
              <a:t>Ad performance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3136084" y="6499904"/>
            <a:ext cx="2482014" cy="595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ea typeface="Tomorrow" pitchFamily="34" charset="-122"/>
                <a:cs typeface="Tomorrow" pitchFamily="34" charset="-120"/>
              </a:rPr>
              <a:t>Impressions and clicks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136084" y="2319234"/>
            <a:ext cx="2482014" cy="38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ea typeface="Tomorrow Semi Bold" pitchFamily="34" charset="-122"/>
                <a:cs typeface="Tomorrow Semi Bold" pitchFamily="34" charset="-120"/>
              </a:rPr>
              <a:t>Missing link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3136084" y="2809236"/>
            <a:ext cx="2482014" cy="61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ea typeface="Tomorrow" pitchFamily="34" charset="-122"/>
                <a:cs typeface="Tomorrow" pitchFamily="34" charset="-120"/>
              </a:rPr>
              <a:t>Need for predictive modeling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968638" y="2319234"/>
            <a:ext cx="2466119" cy="38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ea typeface="Tomorrow Semi Bold" pitchFamily="34" charset="-122"/>
                <a:cs typeface="Tomorrow Semi Bold" pitchFamily="34" charset="-120"/>
              </a:rPr>
              <a:t>Social engagement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8968638" y="2809236"/>
            <a:ext cx="2482014" cy="80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ea typeface="Tomorrow" pitchFamily="34" charset="-122"/>
                <a:cs typeface="Tomorrow" pitchFamily="34" charset="-120"/>
              </a:rPr>
              <a:t>Likes, shares, comments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533043" y="7984093"/>
            <a:ext cx="13564314" cy="646986"/>
          </a:xfrm>
          <a:prstGeom prst="roundRect">
            <a:avLst>
              <a:gd name="adj" fmla="val 3532"/>
            </a:avLst>
          </a:prstGeom>
          <a:solidFill>
            <a:srgbClr val="272725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24" y="8216265"/>
            <a:ext cx="190381" cy="15228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27986" y="8174355"/>
            <a:ext cx="1291709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primary hurdle is the inability to accurately predict customer conversions and determine which specific campaign variables drive long-term success.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444"/>
            <a:ext cx="871954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Exploratory Data Analysis (EDA)</a:t>
            </a:r>
            <a:endParaRPr lang="en-US" sz="42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799749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Before modeling, we must understand the landscape of our data. EDA allows us to identify the hidden structures within our customer base.</a:t>
            </a:r>
            <a:endParaRPr lang="en-US" sz="2400" b="1" dirty="0"/>
          </a:p>
        </p:txBody>
      </p:sp>
      <p:sp>
        <p:nvSpPr>
          <p:cNvPr id="4" name="Shape 2"/>
          <p:cNvSpPr/>
          <p:nvPr/>
        </p:nvSpPr>
        <p:spPr>
          <a:xfrm>
            <a:off x="793790" y="2731770"/>
            <a:ext cx="6413659" cy="2293501"/>
          </a:xfrm>
          <a:prstGeom prst="roundRect">
            <a:avLst>
              <a:gd name="adj" fmla="val 140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762250"/>
            <a:ext cx="6352699" cy="646390"/>
          </a:xfrm>
          <a:prstGeom prst="rect">
            <a:avLst/>
          </a:prstGeom>
          <a:solidFill>
            <a:srgbClr val="3C3C3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9051" y="2923818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39654" y="36240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Demographics</a:t>
            </a:r>
            <a:endParaRPr lang="en-US" sz="2400" b="1" dirty="0"/>
          </a:p>
        </p:txBody>
      </p:sp>
      <p:sp>
        <p:nvSpPr>
          <p:cNvPr id="8" name="Text 5"/>
          <p:cNvSpPr/>
          <p:nvPr/>
        </p:nvSpPr>
        <p:spPr>
          <a:xfrm>
            <a:off x="1039654" y="4089797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Analyzing age, location, and device preferences to segment the audience effectively.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22773" y="2731770"/>
            <a:ext cx="6413778" cy="2293501"/>
          </a:xfrm>
          <a:prstGeom prst="roundRect">
            <a:avLst>
              <a:gd name="adj" fmla="val 140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3312" y="2762191"/>
            <a:ext cx="6352818" cy="646390"/>
          </a:xfrm>
          <a:prstGeom prst="rect">
            <a:avLst/>
          </a:prstGeom>
          <a:solidFill>
            <a:srgbClr val="3C3C3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8094" y="2923818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8697" y="3624024"/>
            <a:ext cx="29841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Channel Performance</a:t>
            </a:r>
            <a:endParaRPr lang="en-US" sz="2400" b="1" dirty="0"/>
          </a:p>
        </p:txBody>
      </p:sp>
      <p:sp>
        <p:nvSpPr>
          <p:cNvPr id="13" name="Text 9"/>
          <p:cNvSpPr/>
          <p:nvPr/>
        </p:nvSpPr>
        <p:spPr>
          <a:xfrm>
            <a:off x="7668697" y="4089797"/>
            <a:ext cx="59220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Evaluating which platforms (Organic vs. Paid) yield the highest engagement rates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93790" y="5240655"/>
            <a:ext cx="6413659" cy="2293501"/>
          </a:xfrm>
          <a:prstGeom prst="roundRect">
            <a:avLst>
              <a:gd name="adj" fmla="val 140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24270" y="5271135"/>
            <a:ext cx="6352699" cy="646390"/>
          </a:xfrm>
          <a:prstGeom prst="rect">
            <a:avLst/>
          </a:prstGeom>
          <a:solidFill>
            <a:srgbClr val="3C3C3A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9051" y="5432703"/>
            <a:ext cx="323136" cy="3231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9654" y="61329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Conversion Funnel</a:t>
            </a:r>
            <a:endParaRPr lang="en-US" sz="2400" b="1" dirty="0"/>
          </a:p>
        </p:txBody>
      </p:sp>
      <p:sp>
        <p:nvSpPr>
          <p:cNvPr id="18" name="Text 13"/>
          <p:cNvSpPr/>
          <p:nvPr/>
        </p:nvSpPr>
        <p:spPr>
          <a:xfrm>
            <a:off x="1039654" y="6598682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Deep dive into Click-Through Rates (CTR) and the friction points in the user journey.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7422833" y="5240655"/>
            <a:ext cx="6413778" cy="2293501"/>
          </a:xfrm>
          <a:prstGeom prst="roundRect">
            <a:avLst>
              <a:gd name="adj" fmla="val 1409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53312" y="5271135"/>
            <a:ext cx="6352818" cy="646390"/>
          </a:xfrm>
          <a:prstGeom prst="rect">
            <a:avLst/>
          </a:prstGeom>
          <a:solidFill>
            <a:srgbClr val="3C3C3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8094" y="5432703"/>
            <a:ext cx="323136" cy="32313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68697" y="61329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Trend Discovery</a:t>
            </a:r>
            <a:endParaRPr lang="en-US" sz="2400" b="1" dirty="0"/>
          </a:p>
        </p:txBody>
      </p:sp>
      <p:sp>
        <p:nvSpPr>
          <p:cNvPr id="23" name="Text 17"/>
          <p:cNvSpPr/>
          <p:nvPr/>
        </p:nvSpPr>
        <p:spPr>
          <a:xfrm>
            <a:off x="7668697" y="6598682"/>
            <a:ext cx="59220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Identifying seasonal peaks and behavioral shifts over time</a:t>
            </a: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00BC8-C5E4-5F6C-23EB-1039E341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9" y="438150"/>
            <a:ext cx="9791822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5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C7A0E-EBCC-241D-5666-6EF9434E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419100"/>
            <a:ext cx="10401300" cy="74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10374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Advanced Machine Learning Models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93790" y="3302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We employ three distinct modeling approaches to ensure robust prediction and interpretability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47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Decision Trees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793790" y="463784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Provides a clear, interpretable roadmap of how customer decisions are made, ideal for rule-based classification.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235893" y="4147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Random Forest</a:t>
            </a:r>
            <a:endParaRPr lang="en-US" sz="2400" b="1" dirty="0"/>
          </a:p>
        </p:txBody>
      </p:sp>
      <p:sp>
        <p:nvSpPr>
          <p:cNvPr id="7" name="Text 5"/>
          <p:cNvSpPr/>
          <p:nvPr/>
        </p:nvSpPr>
        <p:spPr>
          <a:xfrm>
            <a:off x="5235893" y="463784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An ensemble method that significantly improves accuracy by combining multiple decision trees to reduce variance.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677995" y="4147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C9C9C0"/>
                </a:solidFill>
                <a:ea typeface="Tomorrow Semi Bold" pitchFamily="34" charset="-122"/>
                <a:cs typeface="Tomorrow Semi Bold" pitchFamily="34" charset="-120"/>
              </a:rPr>
              <a:t>Naive Bayes</a:t>
            </a:r>
            <a:endParaRPr lang="en-US" sz="2400" b="1" dirty="0"/>
          </a:p>
        </p:txBody>
      </p:sp>
      <p:sp>
        <p:nvSpPr>
          <p:cNvPr id="9" name="Text 7"/>
          <p:cNvSpPr/>
          <p:nvPr/>
        </p:nvSpPr>
        <p:spPr>
          <a:xfrm>
            <a:off x="9677995" y="463784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A high-speed probabilistic classifier that excels in sentiment analysis and real-time prediction tasks.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9651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Strategic Outcomes &amp; Conclusion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0718"/>
            <a:ext cx="6244709" cy="30128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93407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73734"/>
          </a:solidFill>
          <a:ln/>
        </p:spPr>
      </p:sp>
      <p:sp>
        <p:nvSpPr>
          <p:cNvPr id="5" name="Text 2"/>
          <p:cNvSpPr/>
          <p:nvPr/>
        </p:nvSpPr>
        <p:spPr>
          <a:xfrm>
            <a:off x="1081564" y="5934075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Targeting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Accuracy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2926080" y="593407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87871"/>
          </a:solidFill>
          <a:ln/>
        </p:spPr>
      </p:sp>
      <p:sp>
        <p:nvSpPr>
          <p:cNvPr id="7" name="Text 4"/>
          <p:cNvSpPr/>
          <p:nvPr/>
        </p:nvSpPr>
        <p:spPr>
          <a:xfrm>
            <a:off x="3213854" y="5934075"/>
            <a:ext cx="169223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Response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Prediction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058489" y="593407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6B6B1"/>
          </a:solidFill>
          <a:ln/>
        </p:spPr>
      </p:sp>
      <p:sp>
        <p:nvSpPr>
          <p:cNvPr id="9" name="Text 6"/>
          <p:cNvSpPr/>
          <p:nvPr/>
        </p:nvSpPr>
        <p:spPr>
          <a:xfrm>
            <a:off x="5346263" y="5934075"/>
            <a:ext cx="16349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Cost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Reduction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862382"/>
            <a:ext cx="47497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The Data-Driven Advantage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7599521" y="35144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Machine learning transforms marketing from a "best-guess" discipline into a precision science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444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Precision Targeting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Minimize ad spend waste.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599521" y="48865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Predictive Response: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Anticipate customer needs before they arise.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599521" y="56916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Agile Decisions</a:t>
            </a:r>
            <a:r>
              <a:rPr lang="en-US" sz="1750" b="1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:</a:t>
            </a:r>
            <a:r>
              <a:rPr lang="en-US" sz="1750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 </a:t>
            </a:r>
            <a:r>
              <a:rPr lang="en-US" dirty="0">
                <a:solidFill>
                  <a:srgbClr val="C9C9C0"/>
                </a:solidFill>
                <a:ea typeface="Tomorrow" pitchFamily="34" charset="-122"/>
                <a:cs typeface="Tomorrow" pitchFamily="34" charset="-120"/>
              </a:rPr>
              <a:t>Pivot strategies based on real-time data flow.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304" y="3498622"/>
            <a:ext cx="4260771" cy="279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EDEDE8"/>
                </a:solidFill>
                <a:ea typeface="Tomorrow Semi Bold" pitchFamily="34" charset="-122"/>
                <a:cs typeface="Tomorrow Semi Bold" pitchFamily="34" charset="-120"/>
              </a:rPr>
              <a:t>  Thank You</a:t>
            </a:r>
            <a:endParaRPr lang="en-US" sz="5950" b="1" dirty="0"/>
          </a:p>
        </p:txBody>
      </p:sp>
      <p:sp>
        <p:nvSpPr>
          <p:cNvPr id="3" name="Text 1"/>
          <p:cNvSpPr/>
          <p:nvPr/>
        </p:nvSpPr>
        <p:spPr>
          <a:xfrm>
            <a:off x="530304" y="1666518"/>
            <a:ext cx="13569791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0304" y="2503408"/>
            <a:ext cx="227266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25" y="76825"/>
            <a:ext cx="8075950" cy="8075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434</Words>
  <Application>Microsoft Office PowerPoint</Application>
  <PresentationFormat>Custom</PresentationFormat>
  <Paragraphs>62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Tomorrow Semi Bold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ABHIJITH</dc:creator>
  <cp:lastModifiedBy>abhijithmeleveetil01@gmail.com</cp:lastModifiedBy>
  <cp:revision>2</cp:revision>
  <dcterms:created xsi:type="dcterms:W3CDTF">2025-12-23T07:32:50Z</dcterms:created>
  <dcterms:modified xsi:type="dcterms:W3CDTF">2026-01-03T06:00:36Z</dcterms:modified>
</cp:coreProperties>
</file>